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7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12" r:id="rId11"/>
    <p:sldId id="305" r:id="rId12"/>
    <p:sldId id="306" r:id="rId13"/>
    <p:sldId id="308" r:id="rId14"/>
    <p:sldId id="309" r:id="rId15"/>
    <p:sldId id="311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NanumGothic" panose="020D0604000000000000" pitchFamily="34" charset="-127"/>
      <p:regular r:id="rId22"/>
      <p:bold r:id="rId23"/>
    </p:embeddedFont>
    <p:embeddedFont>
      <p:font typeface="Open Sans Light" pitchFamily="2" charset="0"/>
      <p:regular r:id="rId24"/>
      <p:italic r:id="rId25"/>
    </p:embeddedFont>
    <p:embeddedFont>
      <p:font typeface="Space Grotesk" pitchFamily="2" charset="0"/>
      <p:regular r:id="rId26"/>
      <p:bold r:id="rId27"/>
    </p:embeddedFont>
    <p:embeddedFont>
      <p:font typeface="Space Grotesk Medium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12"/>
            <p14:sldId id="305"/>
            <p14:sldId id="306"/>
            <p14:sldId id="308"/>
            <p14:sldId id="309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Defining infrastructure in codes</a:t>
            </a:r>
          </a:p>
        </p:txBody>
      </p:sp>
    </p:spTree>
    <p:extLst>
      <p:ext uri="{BB962C8B-B14F-4D97-AF65-F5344CB8AC3E}">
        <p14:creationId xmlns:p14="http://schemas.microsoft.com/office/powerpoint/2010/main" val="194856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Declarative format</a:t>
            </a:r>
          </a:p>
        </p:txBody>
      </p:sp>
    </p:spTree>
    <p:extLst>
      <p:ext uri="{BB962C8B-B14F-4D97-AF65-F5344CB8AC3E}">
        <p14:creationId xmlns:p14="http://schemas.microsoft.com/office/powerpoint/2010/main" val="684411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613D-4E3D-316B-CD40-A07CA6C1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" y="609600"/>
            <a:ext cx="11960646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apim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'./provision-</a:t>
            </a:r>
            <a:r>
              <a:rPr lang="en-US" dirty="0" err="1">
                <a:solidFill>
                  <a:srgbClr val="FF0000"/>
                </a:solidFill>
              </a:rPr>
              <a:t>apiManagement.bicep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 = {</a:t>
            </a:r>
          </a:p>
          <a:p>
            <a:r>
              <a:rPr lang="en-US" dirty="0"/>
              <a:t>  name: 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 err="1">
                <a:solidFill>
                  <a:srgbClr val="FF0000"/>
                </a:solidFill>
              </a:rPr>
              <a:t>ApiManagement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  <a:p>
            <a:r>
              <a:rPr lang="en-US" dirty="0"/>
              <a:t>  scope: </a:t>
            </a:r>
            <a:r>
              <a:rPr lang="en-US" dirty="0" err="1">
                <a:solidFill>
                  <a:srgbClr val="00B050"/>
                </a:solidFill>
              </a:rPr>
              <a:t>rg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params: {</a:t>
            </a:r>
          </a:p>
          <a:p>
            <a:r>
              <a:rPr lang="en-US" dirty="0"/>
              <a:t>    name: </a:t>
            </a:r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/>
              <a:t>    location: </a:t>
            </a:r>
            <a:r>
              <a:rPr lang="en-US" dirty="0">
                <a:solidFill>
                  <a:srgbClr val="00B050"/>
                </a:solidFill>
              </a:rPr>
              <a:t>location</a:t>
            </a:r>
          </a:p>
          <a:p>
            <a:r>
              <a:rPr lang="en-US" dirty="0"/>
              <a:t>    </a:t>
            </a:r>
            <a:r>
              <a:rPr lang="en-US" dirty="0" err="1"/>
              <a:t>apiManagementPublisherName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apiManagementPublisherName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</a:t>
            </a:r>
            <a:r>
              <a:rPr lang="en-US" dirty="0" err="1"/>
              <a:t>apiManagementPublisherEmail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apiManagementPublisherEmail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703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Azure Developer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Easy provision &amp; deployment to Azure</a:t>
            </a:r>
          </a:p>
        </p:txBody>
      </p:sp>
    </p:spTree>
    <p:extLst>
      <p:ext uri="{BB962C8B-B14F-4D97-AF65-F5344CB8AC3E}">
        <p14:creationId xmlns:p14="http://schemas.microsoft.com/office/powerpoint/2010/main" val="3463443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3803-3E91-864E-2E20-B150073E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9600"/>
            <a:ext cx="10972800" cy="5638800"/>
          </a:xfrm>
        </p:spPr>
        <p:txBody>
          <a:bodyPr/>
          <a:lstStyle/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up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provision</a:t>
            </a:r>
          </a:p>
          <a:p>
            <a:r>
              <a:rPr lang="en-US" dirty="0" err="1"/>
              <a:t>azd</a:t>
            </a:r>
            <a:r>
              <a:rPr lang="en-US" dirty="0"/>
              <a:t> deploy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</p:txBody>
      </p:sp>
    </p:spTree>
    <p:extLst>
      <p:ext uri="{BB962C8B-B14F-4D97-AF65-F5344CB8AC3E}">
        <p14:creationId xmlns:p14="http://schemas.microsoft.com/office/powerpoint/2010/main" val="2418121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7591" y="7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91" y="4329000"/>
            <a:ext cx="1800000" cy="18000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 flipV="1">
            <a:off x="6996000" y="1629000"/>
            <a:ext cx="1561591" cy="18000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6996000" y="3429000"/>
            <a:ext cx="1561591" cy="180000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and white rectangle with white rectangles&#10;&#10;Description automatically generated">
            <a:extLst>
              <a:ext uri="{FF2B5EF4-FFF2-40B4-BE49-F238E27FC236}">
                <a16:creationId xmlns:a16="http://schemas.microsoft.com/office/drawing/2014/main" id="{DA23DE4F-4FC9-1FCE-E339-437E97147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988" y="2754000"/>
            <a:ext cx="1800000" cy="135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9882C-2DF1-4EFC-C385-64C2E893364F}"/>
              </a:ext>
            </a:extLst>
          </p:cNvPr>
          <p:cNvSpPr txBox="1"/>
          <p:nvPr/>
        </p:nvSpPr>
        <p:spPr>
          <a:xfrm>
            <a:off x="1449995" y="4329000"/>
            <a:ext cx="2383986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Azure Developer CLI</a:t>
            </a:r>
          </a:p>
        </p:txBody>
      </p:sp>
      <p:pic>
        <p:nvPicPr>
          <p:cNvPr id="8" name="Picture 7" descr="A blue hexagon with a white and black logo&#10;&#10;Description automatically generated">
            <a:extLst>
              <a:ext uri="{FF2B5EF4-FFF2-40B4-BE49-F238E27FC236}">
                <a16:creationId xmlns:a16="http://schemas.microsoft.com/office/drawing/2014/main" id="{22BC1032-2CB4-5B9F-A47B-B60EAED98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6000" y="2529000"/>
            <a:ext cx="1800000" cy="18000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B1A0951-6120-A83F-CB0E-A7168938CB38}"/>
              </a:ext>
            </a:extLst>
          </p:cNvPr>
          <p:cNvCxnSpPr>
            <a:cxnSpLocks/>
            <a:stCxn id="2" idx="3"/>
            <a:endCxn id="8" idx="1"/>
          </p:cNvCxnSpPr>
          <p:nvPr/>
        </p:nvCxnSpPr>
        <p:spPr>
          <a:xfrm>
            <a:off x="3541988" y="3429000"/>
            <a:ext cx="1654012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8FB2D6-F63F-E1FC-7844-E858B10DEB6C}"/>
              </a:ext>
            </a:extLst>
          </p:cNvPr>
          <p:cNvSpPr txBox="1"/>
          <p:nvPr/>
        </p:nvSpPr>
        <p:spPr>
          <a:xfrm>
            <a:off x="5343231" y="4329000"/>
            <a:ext cx="150554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Azure Bicep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0D84ED-8E88-4946-DB0F-48FCCD526B2D}"/>
              </a:ext>
            </a:extLst>
          </p:cNvPr>
          <p:cNvSpPr txBox="1"/>
          <p:nvPr/>
        </p:nvSpPr>
        <p:spPr>
          <a:xfrm>
            <a:off x="8465173" y="3244334"/>
            <a:ext cx="198483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134364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</a:t>
            </a:r>
            <a:br>
              <a:rPr lang="en-US" dirty="0"/>
            </a:br>
            <a:r>
              <a:rPr lang="en-US" dirty="0"/>
              <a:t>Azure Instance with</a:t>
            </a:r>
            <a:br>
              <a:rPr lang="en-US" dirty="0"/>
            </a:br>
            <a:r>
              <a:rPr lang="en-US" dirty="0"/>
              <a:t>Azure Developer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Backend APIs on Azure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Managing multiple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on Azure API Management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3540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5063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26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through Azure Developer CLI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854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Infrastructure as Code (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IaC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3173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591</TotalTime>
  <Words>212</Words>
  <Application>Microsoft Office PowerPoint</Application>
  <PresentationFormat>Widescreen</PresentationFormat>
  <Paragraphs>41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Space Grotesk Medium</vt:lpstr>
      <vt:lpstr>Calibri</vt:lpstr>
      <vt:lpstr>Open Sans Light</vt:lpstr>
      <vt:lpstr>Space Grotesk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Provision Azure Instance with Azure Developer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19</cp:revision>
  <dcterms:created xsi:type="dcterms:W3CDTF">2023-09-13T17:25:02Z</dcterms:created>
  <dcterms:modified xsi:type="dcterms:W3CDTF">2024-02-20T13:53:41Z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